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3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7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4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7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0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5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9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5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8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2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1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65E7-D88C-4ECD-9447-688F932D08F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CE2A0-E1F3-4FA2-BB35-3AC22A895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0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Geologic History </a:t>
            </a:r>
            <a:br>
              <a:rPr lang="en-US" dirty="0" smtClean="0"/>
            </a:br>
            <a:r>
              <a:rPr lang="en-US" dirty="0" smtClean="0"/>
              <a:t>based on fossils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By: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0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</a:rPr>
              <a:t>Paleo</a:t>
            </a:r>
            <a:r>
              <a:rPr lang="en-US" sz="9600" b="1" dirty="0" smtClean="0">
                <a:solidFill>
                  <a:srgbClr val="00B0F0"/>
                </a:solidFill>
              </a:rPr>
              <a:t>zoic Era</a:t>
            </a:r>
            <a:br>
              <a:rPr lang="en-US" sz="9600" b="1" dirty="0" smtClean="0">
                <a:solidFill>
                  <a:srgbClr val="00B0F0"/>
                </a:solidFill>
              </a:rPr>
            </a:br>
            <a:r>
              <a:rPr lang="en-US" sz="9600" b="1" dirty="0" smtClean="0">
                <a:solidFill>
                  <a:srgbClr val="00B0F0"/>
                </a:solidFill>
              </a:rPr>
              <a:t>245 - </a:t>
            </a:r>
            <a:r>
              <a:rPr lang="en-US" sz="9600" b="1" dirty="0" smtClean="0">
                <a:solidFill>
                  <a:srgbClr val="FF0000"/>
                </a:solidFill>
              </a:rPr>
              <a:t>_____</a:t>
            </a:r>
            <a:r>
              <a:rPr lang="en-US" sz="9600" b="1" dirty="0" smtClean="0">
                <a:solidFill>
                  <a:srgbClr val="00B0F0"/>
                </a:solidFill>
              </a:rPr>
              <a:t> million years ago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04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Permian </a:t>
            </a:r>
            <a:br>
              <a:rPr lang="en-US" dirty="0" smtClean="0"/>
            </a:br>
            <a:r>
              <a:rPr lang="en-US" dirty="0"/>
              <a:t>245 - </a:t>
            </a: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dirty="0" smtClean="0"/>
              <a:t> </a:t>
            </a:r>
            <a:r>
              <a:rPr lang="en-US" dirty="0"/>
              <a:t>MYA</a:t>
            </a:r>
          </a:p>
        </p:txBody>
      </p:sp>
    </p:spTree>
    <p:extLst>
      <p:ext uri="{BB962C8B-B14F-4D97-AF65-F5344CB8AC3E}">
        <p14:creationId xmlns:p14="http://schemas.microsoft.com/office/powerpoint/2010/main" val="422721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Carboniferous</a:t>
            </a:r>
            <a:br>
              <a:rPr lang="en-US" dirty="0" smtClean="0"/>
            </a:br>
            <a:r>
              <a:rPr lang="en-US" dirty="0"/>
              <a:t>286 – 360 MYA</a:t>
            </a:r>
          </a:p>
        </p:txBody>
      </p:sp>
    </p:spTree>
    <p:extLst>
      <p:ext uri="{BB962C8B-B14F-4D97-AF65-F5344CB8AC3E}">
        <p14:creationId xmlns:p14="http://schemas.microsoft.com/office/powerpoint/2010/main" val="1276233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Devonian</a:t>
            </a:r>
            <a:br>
              <a:rPr lang="en-US" dirty="0" smtClean="0"/>
            </a:br>
            <a:r>
              <a:rPr lang="en-US" dirty="0"/>
              <a:t>360 - </a:t>
            </a: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dirty="0" smtClean="0"/>
              <a:t> </a:t>
            </a:r>
            <a:r>
              <a:rPr lang="en-US" dirty="0"/>
              <a:t>MYA</a:t>
            </a:r>
          </a:p>
        </p:txBody>
      </p:sp>
    </p:spTree>
    <p:extLst>
      <p:ext uri="{BB962C8B-B14F-4D97-AF65-F5344CB8AC3E}">
        <p14:creationId xmlns:p14="http://schemas.microsoft.com/office/powerpoint/2010/main" val="4086914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Silurian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dirty="0" smtClean="0"/>
              <a:t> </a:t>
            </a:r>
            <a:r>
              <a:rPr lang="en-US" dirty="0"/>
              <a:t>MYA</a:t>
            </a:r>
          </a:p>
        </p:txBody>
      </p:sp>
    </p:spTree>
    <p:extLst>
      <p:ext uri="{BB962C8B-B14F-4D97-AF65-F5344CB8AC3E}">
        <p14:creationId xmlns:p14="http://schemas.microsoft.com/office/powerpoint/2010/main" val="2263137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Ordovician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dirty="0" smtClean="0"/>
              <a:t> </a:t>
            </a:r>
            <a:r>
              <a:rPr lang="en-US" dirty="0"/>
              <a:t>– 505 MYA</a:t>
            </a:r>
          </a:p>
        </p:txBody>
      </p:sp>
    </p:spTree>
    <p:extLst>
      <p:ext uri="{BB962C8B-B14F-4D97-AF65-F5344CB8AC3E}">
        <p14:creationId xmlns:p14="http://schemas.microsoft.com/office/powerpoint/2010/main" val="1874454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Cambrian</a:t>
            </a:r>
            <a:br>
              <a:rPr lang="en-US" dirty="0" smtClean="0"/>
            </a:br>
            <a:r>
              <a:rPr lang="en-US" dirty="0"/>
              <a:t>505 - </a:t>
            </a: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dirty="0" smtClean="0"/>
              <a:t> </a:t>
            </a:r>
            <a:r>
              <a:rPr lang="en-US" dirty="0"/>
              <a:t>MYA</a:t>
            </a:r>
          </a:p>
        </p:txBody>
      </p:sp>
    </p:spTree>
    <p:extLst>
      <p:ext uri="{BB962C8B-B14F-4D97-AF65-F5344CB8AC3E}">
        <p14:creationId xmlns:p14="http://schemas.microsoft.com/office/powerpoint/2010/main" val="3872492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Precambrian Time </a:t>
            </a:r>
            <a:r>
              <a:rPr lang="en-US" b="1" i="1" dirty="0" smtClean="0">
                <a:solidFill>
                  <a:srgbClr val="00B050"/>
                </a:solidFill>
              </a:rPr>
              <a:t>(Era)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_____</a:t>
            </a:r>
            <a:r>
              <a:rPr lang="en-US" b="1" dirty="0" smtClean="0">
                <a:solidFill>
                  <a:srgbClr val="00B050"/>
                </a:solidFill>
              </a:rPr>
              <a:t> million years ago –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4.6 Billion years ago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2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JURASSIC PERIOD </a:t>
            </a:r>
            <a:r>
              <a:rPr lang="en-US" sz="2800" i="1" dirty="0" smtClean="0"/>
              <a:t>(6 </a:t>
            </a:r>
            <a:r>
              <a:rPr lang="en-US" sz="2800" i="1" dirty="0" smtClean="0"/>
              <a:t>– 24 million years ago)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ncwcom.com/%7Ejones/Geology/pictures/hist/earthme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6" y="1600200"/>
            <a:ext cx="3806825" cy="48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data:image/jpeg;base64,/9j/4AAQSkZJRgABAQAAAQABAAD/2wCEAAkGBhQQERIUERIWFBUUGBUWFxUYEhUWGhYZFRgYGBcXFBYYGyYeFxsjGRkWIC8kIycqLDAtFh4xNTAqNSYrLCkBCQoKDgwOGg8PGiwkHyM0NiwpKjQsLiw0NTU1LCwqKSwuNCksKS4vLywsLCwtLywvNCkvLDEsKjAvLCwvLS0pKf/AABEIAMUA/wMBIgACEQEDEQH/xAAcAAEAAgMBAQEAAAAAAAAAAAAABgcDBAUCCAH/xABREAACAQMCAwQGBQgFBwsFAAABAgMABBESIQUTMQYiQVEHMmFxgZEUI0JSgjNDYnKSoaKxU2NzssE0RIOElNHhCBUWFyQ1k7PS0/BFVGR0o//EABoBAQACAwEAAAAAAAAAAAAAAAAEBQECBgP/xAA0EQACAQMABgkCBQUAAAAAAAAAAgEDBBEFEiFBcfAxMlFhgZGxwdEToRUiI0LxUlOSsuH/2gAMAwEAAhEDEQA/ALxpSlAKUpQClKUApStbiHEoreMyTyJEi9XdgoHxNAbNKr7iPpfiO1jbyXX9YfqIfg7jU34VPvqM8Q7ZcUuP85itl+7BDrOP7SXO/tAFRql3Rp7GaOeBKp2larGVWeeJc9aN5x23h/K3EMf68qL/AHiKoubh7y/5RcTXB/rZHcfsMxT91ZYLIR/kxEh8xZWWfm0BP76jfidv2/Ykxou47I8y4G7ecOHXiFp/tUP/AKq9R9uOHt6t/an/AFqH/wBVVTHxG6QYS4UDyNnaEfIRCvL8bvB6y2U/skskGev3cVuukbdv3GjaNuF/b94Lstr6OUZjkRx5qwb+RrPVByceth/lfArfH9JbfVEe0FBkH8Qrt8H7RcPcgWvE76wbYBJpOdF8puYoH4lqYtRXjKzkhPTZJw0YLhpUOgv+JwqGAtuJReDwt9HlPmcMWif4Mtb3Cu3ltNIIXL21wf8AN7hDDIf1M92T8DGtzQkdKUoBSlKAUpSgFKUoBSlKAUpSgFKUoBSlKAUpSgFY57hY1Z3YKqglmYhQAOpJOwFcztN2pg4fDzbhjvsiKNTyt4JGv2j+4eOKqPjXFbjib6rs6IQcpZqcovk05/Ov7+6PAVHuLlKC5efAk29tUuGwkeJKOOelZpcpwxAw6G6lUiP28mPZpT7ThdvGodLaGaTm3Uj3Mvg8pBC/2cY7kY9wrYAxSucuL+rW2RsjsOlt9H0qO2YzPbIpSlV5YClKUApSlAK0b3gsUvrLg/eXY/8AH41vUrdHZJys4NHRXjDRmCPQw3fD2MlnM4HUhD/fjOVf5Gpbwv0sW94gt+MWyOh25oTUoPTU0ZyUP6Sb+wVp1yuLdn0myV7j+eNj+sP8evvq5ttJz1avn8lLdaLjrUfL4LPtOHXNoizcKuBe2pGRazS6iF8rW5OSPAaZMjbqKkHZ3tZDfa1j1JLHtLbyLoliP6aHw/SGQfOvn3gHae74TMeW2BsXibeOQeePP9Ib/wAqtyyubPj8aywu1tewDKuhAmhPv6TREnodjkjumrxWhozBQssrOJLApUU4D2qkWYWfEVWK6weXIuRFdqOrQk+q4+1Gdx1GR0ldbmgpSlAKUpQClKUApSlAKUpQClKUAridre1cXDoObLlmY6Yol9aVz0Rf8T0ArocV4pHawyTTMEjjUszHwA8vMnoB4kgVSNzxGS/uDeXAKkgrBEekER6D+0bqx9uOm1Rrm4W3TWnwglWts1w+rHjIlkluZjc3bB52BCqPUgQ/m4h/NuprLSlclVqtVaXedp19KktJYRI2ClKV5HqKUpQClKUApSlAKUpQClKUBq8R4ak66WG/g3ip9n+6olFNPw+4V42MciHKuOhB28eqnoQfcam9aXFuGCdMHZhureR/3HxqxsryaM6rdX0K6+sorLrL1vUsPgnGLbtFZmKcaJkwzBWw8Tj1J7duo36Hw3Bz49Psvx2WOU2F+QblBqimxpW7iH5xR4SL0dfDqNjt8/cI4tNYXKyxHRJEcEHoR9pGA6qR/vHgavyVYuO2Ec0D8qZDzIZBgvbzp4HzGdiOjKfaK6hWycoy4kmFK4fZHtEbyFuaojuIWMVxFn1JF6lfNGGGU+IPsNdytjUUpSgFKUoBSlKAUpSgFKVxu2PaEWFlPcEZKL3F+9Ix0xr8XI+GaArz0k8d+m3Ys0OYLUq8/lJN1SI+YQd4jzIB6Vx61OGWhjjAc6pGJeRj1aRzqdj8T+4Vt1yN7cfXqzO6NkHY2Nv9ClEb52zz3ClKVCJopSlAKUpQClKUApSlAKUpQClKUApSlARrjPD3unka2gkkMCM0zgIECpnJ1MwyVKsNvIjwrN2P43f2IfkkQRzHS2tA7hkRn1JGTpDEAr3viNq73ZwYluLbUFFys8GT5Xqs8LH9W4SZP9YStCIcwSDGC2iZQfBj1B90iMD7GrsbVVikurO44u7ZprNrRtyb/Cu29xFxCG4aKSZpA0Vxy4CryRx5OqWJSQZIuoZdmRiNsZMl4h6WJbju2EIjUqGE84ySrZAaOBDv0z32Hhld6glvevBcJPG2ouyTQr0KvAneiPmHj5iZ23znzrau0SGRzF+SjfmRnfe1ugJUI9iBsf6A1JIxcvYztF9OtUkYBZVJjmQfZlTZsew7MP0XWu5VP9k+NfQb1WY4hudMMvksmcQSHy3JjJ/TTPq1cFZMClKUApSlAKUpQCqu9LPEObdWdoD3Yw13KPaPq4AfxFz8BVo1R3Frz6RxHiEvgJRbr7Ft1CnHvcuah31T6dBpjgTbCl9SusTx8jxSlK5A7EUpSgFKUoBSlKAUpSgFKUoBSlKAUrFc3SRjVIwUeZOMnyHmfYK1RfSSfkoTj78pMY+CYLn4gVIpW9Wt1FyeFa5pUeu2DfrzJKFGWIUeZIA+ZrUNjIwzLcEAdRGoiA97nU37xWkrWat3VEzjxCvct+0dWPmKsU0U2M1GiOfArH0uucU1mefE9T8TQyI0Ts5KvGxiRpCvSSGTKgjuXEUTYz0DVt399JLO0sVq6h2ZyryRpjnKHlQYZicTZIOOhPSsN3xmRY3cW7BUVm+skRNlBOyrqOdvHFdu07K31xDNJG6aoZRG0McXfI5aOSkkzBSRzF2Kj1W3zsbi1VETURs453FNdNUd9d11ZnnecbhsiPI3cwylmXUBqjLHEqAj9IhtjgiUV45cvNKoIysSFArF11RSu0qgkAjCSGdRt6rY8BWzN2Eu3cD6LeqF1nWrxI8jyFdRZuYAAAijG3wwK3bj0ZTWnD767mnmjmWMNEn0jmFFiySJWA0sWy2AMhfMknEkinHd3SApcxZjClXdJNeF6ZZSFbZcEkZO2cVcXo77QNd2umY5mt25MrffKgFJPxxsrH2k1UFnwm7liUS2l+darleQrK4P9YFBUHxDEHB61bXo87MSWkc0k4Cy3Lq7Rhg3LVECIhI2LYBJI2y2BnGTkwS2lKUApSlAKUpQHmRwoJPQAk+4b1899nnLW6yN60pklb3yOzfyIq8+005jsrtx1WCZh+GNjVI8DXFtbj+qj/uCqfSzfprHeXOh1/Vae73N2lKVzh0opSlAKUpQClKUApSlAKUpQCtC+4lpdIoxmRyBuDpQEMdT49itgdTp8OtZ7+75a5A1MxCov3mPQeweJPgATWleW/Jg6l5iwZSBvJN1GB5YBGPBAR4VaWFnFWdd+rH3KvSF5NGIp0+tP2MSSLbSsbhtcjAGOTQS7A7NHGgzgg42XqHGehNbXNnl6BbdfNsSSY88eonx1V5vZebDHcRAkpiVR4kYxJH7yuoe8Cox2i7TDTglXZgGWIENHEDupnI2mkIwdHqLsG1HKi7qrWzCUsQvb8QUVJqOJetlm7PeZNziXHLOE99munHm3MAPx+rX8IrSX0h5IURiJB4hOaR5YTXGv76hjtkknqd681iLKnO18tPfPMCb6pGynhY7o5ksex7VWjnM87sFOQkkGEOMEFoIc80Z+y04G24I6z7hPpv4ZaRaF+lSsWeSSQwxhpJHOp3bvgDJOwGwAAGwFfPVdS07OyyQNcYCxhhGpOcyynpFEoBLtjc+A8TuAZSIqRhYxBFeozzlpzJ9AW3/AChuGt6yXKe+JD/dc11O1vHo+I20dnZvrkv1ToGBht2IMk0qkAoukFRnGSwxmqa4f2ARI5YrhCtyhZHBbaNioZCuk4YaWRs75yavn0dpbmxiltoEhMg+tVRvzUykgdjlmKuGGWJOK3NCSquAAPCvVKUApSlAKUpQClKUByO2Azw+9/8A17j/AMpqpfhDZt4D5xR/3Fq9+I2/MhlT76Ov7Skf41QfZ2TVa25/q0H7I0/4VTaXj8iz3l3oef1GjuOhSlK506MUpSgFKUoBSlKAUpSgFKVzeJBpmMCME1Jqd8ZIUtpCqMjc97JzsPadvahRas8Ip416y0Ul23HuwHOczH1RlIR7M4aT8RGB+iP0q/LM86QzH1RlIf1ftyfiIwP0VH3qwzzs5FsV0FgdTL3VMK4BMfkTkJp6rknpgnfu5hFE7AACNGYDwGlSQB8qub6pFJFtqe/n7lLYU5rVGuqu7n7Ghwe40yzIFIjZ3aJiO6zJpFwqHx0uwP4jUA7XcJ+jXLgDCP309zdQPccj5VKO23EGspOFQrn/ALNbRyuuestyTJPn3ggVtds+Hi6tBLHuUHMU+aMO8Plhvw1couqsL2FJUbWaW7Ss6UpW5oekQkgDqdh8avzs52fV+NW1oADDwe2RiPBrmQKzOf0i7BvfFVJ9mwDeWoPTnQ593MXNWrY30sHFeJXUJzKl3LGULYWWNTgxN4DIxhvAqp6ZBAl/pN4XybqC5UdycfR5f7RMtAx968xM/qCv30ZcT5VzPbE92cfSI/7RdKTKPevLf9s1JLxoeN8NkELY5gwudmhnjIZRIPsskgXI8umQQTVdpxJ1ENyikSwMJOX46kyk8PvK81PeRQF+UrDZ3SyxpJGdSSKrqw8VYAqR7wRWagFKUoBSlKAUpSgFUDY2/Ja4h6ci4uI/gJGZf4WFX9VM9r7Xk8Wul8J0huFHwMMn8Uan8VV2k01qEz2bfYs9Fvq3ER27Pf2NGlKVyp1YpSlAKUpQClCa5x7RWwbTz48/rjHz6fvrdUZurEyaM6p1piDo0r8RwQCCCD0IOQfcfGv0mtTcx3NwI0Z26KMnz9wHiSdgPM1y5bMxxtcOdE4y5I7wGcBYCB66equB9rvDetaO4aaVJTrMSsSkQHroF7s4Xq5D5OOoGkgdM7E/ElklUsGEMW5YqQOYfVLqcMqqM4YjTq8e6K6O0tptqc1GjLY6Pb5OZvLmLqrFJZwuen3+DZR1ukwQ0UsZBI21xPjYjwZSM+xhke7W4jdlra5RxpkSKTUPBhpOHTzU/uOxrevLPXh42CyKO6/UEHfS4+0h/wCI3rWnjW8jZDmKZAQRsTGXGPc8bD4EeRGxGp3yxM7HXny9PXLrUsGmI2o3Pn6+kc9MP/eI9tva4/8ABWtz0e8V5kTQNuY9xnxRjuPg394VzPSRO0j2heNkeO2igc9VdodSh0fxDKVODgjcHzMf4BxQ208cngDhh5qdmHy394FW5THVHYiabiIs7dctIcoScARnfUx8lGQfau2Tirk4X/ydLJIwLiaaWTG5VljXP6K6SfmTXL4NxNbW8trrbR+Rlbb8jOV7+fJXEbfq66u2gPnX0iehR+HRm6spHlij7zqwHMjAOdYKgB1G2dgR13GSMvY6wfiY4jeWgPP54le3LDTKsqlmRT0Vw4co3wPXb6CliDqVYBlYEEEZBB2II8QRVO+iO0/5t4xxTh5OxCvHnxRCSnx5coPwNAaXBuLyQSGe0bS+dEsTghZNHWO4TqjruA3rL+kNjguuLRyX0uhGi+kATmJh6kuyzBXHdkViFkBU/abIB2q0e1PYOK8bmxtyLjAHNVQQ4HRZ025gHgchh4EVV/avhNzZRlriBhyiJFmiDSxNp9YFgNUWpSy98Ad7qaAsD0W8UzDLat1tmBT2wy5aP9lhJH7kWpxXz3PxwRPFNBd8lvVLRyR6jHJgjKsGyoYIdxsM1017cX35u/nf/UYW/iMKr++gLxpVFjtbxd9RF5oAOFVre3DvjGTqVCqAnYet7axw9pb+6jRvpkkQIwQHywYEhgdCRjIII948dqAvilfPl5C4Qm44hdtkes924GcfZQEA+7fNSz0ddpZoriCC4d2juUwquzOYZ1TWUV3JbQyh+6ScFBjrigLXpSlAKrb0w2Og2V2OiSG3k/UuANJPsEir+1Vk1x+13ARfWVxbnGZUIUn7LjvRt8HCn4VpUSHWVneb03lHho3FR0rV4XdmWJGYYb1XXxV1OlwfcwNbVcS6yjSs7juUaHWGjokUpStTYUpSgIT6QuMMpSBTgFdT48ckgKfZsT8R5VBqmXpGsCJI5QO6V0E+RBJHzB/cahtddYQsUF1fHjvOP0hLTcNreHDcSPsd2haCVY2OYpCAQfsk7Bh5b9anfFm1NDATgTFg2+5RFLMo/W2B9hNVlwPhnPk3OmNBrkf7qr1+J6CrNit1ZHmuBpLDVuSDEi7qARurDdiRvqPsFeVS1R7mHjdtn257j1p3Tpask79ke/Peb08aaMMBpGMDHTwXTjoegGN/KtJgSTjU+gsoYbSLjGQpO0q+YPlvqIrBFPMIsyKWU5IIGZUXPd5qj1zpxkqMg/ZOM1s2zqwUqQUZmfIOrLMSThgegY9MAjI6YNTkqpU6s5IL0np9eMZNNA0W8OCCccsZCMfuqDvbyHyPdJ8ia2zGtwkcsbFGxlJABkA9VYH1lz1U+Xgd60+PzmNWaMapNaRKM+szZIU/eKMFYeI3GRvXS4facuJEY5IXDEbZJ3bHkMk1T6ShaTLUTYxc6MlqqtTfaveabcTVuZHdRgBNGt9JaEiTOgliO5kgjveIwCa0LnsFay96IsmfFGDL8M5/nWxMvMBRvz8c1k/X8oDzLZj75o4/hLVYw3TxnKOyn9FiP5VaW9SalOGnp3lTc0opVJWOjcWxacLkjh5PMSRApQa4mBKnI0sVk32OOg2qU8L7ccQhijiLWz8tFTW0UxZtIADP9aAScb1W/AuB30tib5rqZIFnjiOWY9xjpeQajjSrlF8t2+7Uq4ZwtfpdtHPcXHKmYwkiVQVkYZiJOjoxBQjzdakEckL9ueIsfy8Cj9G0Ofm0x/lXAlt5nvBetcyC5C6OZGkSDTgrgroIOxxk+zyFWRF6KrMesbl/Y15OB8kZar30z9kbeyWwe2iClp9L6nkkDjYgOHY5XY7e00B5u+Lv+e4hP+K9aIfJGQVzc2sjdOe3ulum+ffNSvhnaZbc/wDdVlt9qDTCdv0WiI/jqSW3pVt9hLbXMPt5KyqP/AZzj4VgyVws/LYxpbSowCtpMIg7rlgGxLoOCVbw8K6vAuB3l8rtDFCio5jYy3ByGXBPcjjJ6FSMkZDCt/0gdo7K4a3uILhDIjcmSM5jdo5iNJ0SBWOiQKemwZ6zdg+L/Rr3lucR3S6dzgCaIFl9g1R6x/olFZMHP492auOH8lp5Y5UmYx/VxsnKfSWUZZ2LhgrDO2CB51i7HdnILi9mhneULInPjRJmiUspCzglMMSdUbbH7TeVWL27tkubCeMSIJNOuIl1H1sREkeCT4soHuJqrLPjAia1vF9WJ45T/ZSDRKD7o3Y+9B5UBZXEPRnZG2nigto0kkRgspGqRXxlG5r5fZgp6+FVYbx2gSdBiWLROo8pITqKfNWT4mrdm9I3D12F3HIfKLVMflEGqqLniCrPdMqSiFppJUdo9ICyYdtSk60AkMnVcYwaAvPh96s8UcsZykiK6nzVwGH7iK2KhfomvtViYTnNrLJBv4oCHi+HLdB+GppQClKUBTHbHhP0LicgG0V7mePyEq4E6+891/xGtKp96WuHc6yj0Ac4XNsIWJwFeSVY8sfulXIPvqvLafWuSCpyVZT1RlJV0b2qwI+Fc5pShqv9SOienidLoq410+lPTHRwMtKUqnLkUpQ1kGG7s0mQpIoZW6g//NjUOvPRvvmKbA8nU5HxXr8hUxiugzFejjcqeuPMfeHtH7jtWapNK4rW+xZwRattRuNrRnvIza8HjslhR2+rLM8shGAzrjlB/uoO8d9sqM9ay3nG4Li4WBnHK0li4cqruCCihwR03bY9QB4VIaxzFQAGxg7AHG58gPE+yp9DScouGXM9vMFfX0XDtrK2I7Mf9NVeFHrHczAe1klH8ak/vrTueDT5LRzRajjJMJUP/aKGZH9+nI863TwWHOREqnzUaD80xWW24DJL+RndADjvSSSajkghU5UpO4IztkqwGdLYmW11Rqv+RMTwghXNrXpJ+epmOMnLt7adGEk8ZmdQQpSSMKgPXlxsEwT0zknHyrdPGkX8oksftaF8ftKCP305NyhI5kbFTgh4/MBlKvE4DKysrA6ejDocgfv0y4X1oFb2xzYPwV1H861rJaVnnXbE8cepvQe8oJGokSvDPocm6vY5TdLHKhJRJkIYbSR5Hnscxx/OuL2K7AzcZum5amO31kySkbIpOdK+DPjYAe87VKLji8LMI54HDEatLwCXYHBI0a9ga/LK+tEP1FwIDn83cSW5z490Moz7x4VOtqS04wrZjZ6Y9iBc1WqzllxMZ9c+5e0fZqBbP6GqAQcsw6P0SCDv945Jz1yc1S83D30S20zESwsYmfcHUmDHMPeOXIPfXTteP3qD6niErDw5iwzr82TUf2q0OIzXM85neSAuyIjYgdA2gsVZgJT3gGK7eGPKpRELf7Hce+m2cMx2fBSVfuyxkpIPdqBI9hFV/wCnVedNwi2BOZrjwO4GY0z7PXPyrj8D4re2fOEM8KCZg5X6MzgMFCllzKMZCrnOdx7863FIJ7u5guZ7pzLB+TKRRIEOc5VSrDOfPPQeVAWHceiuI55V1cR+QZo5V/8A6IW/irk3fo3uYxlbq3cD+kieH5sruP4ajN3xGX8/f3Pt1XZiHxEegVysWkjfYnb3tctn+M5oZNzjkwgVkna2kGCGWG9hlbBGDiNij/IE1y0vjPbBTDK7gDAaAgFkOUZi+Fw2FJ3+0RUhs+GzHAgsbgg9MWxhX5y6BTjXDL21jWSW1EaM6oXedDoL5ClxEHwpbC5z1YDagOKbRm9WygT+0Mf92NG/mK2uHcOKwcqXSc8wHSCF0uzHAB6YDYx7K2uFWjy3McVzcLBHJ3Q8cQP1hPdjZpWIXUNgdPXbYkZ6fafs2OHXEKLLLKlxHI2ZWUkSQlM40qoUFHGwGO57TQwROwReQhuLh9soytMIlyjFCMJpzuviT8a2zKkcf1EDFZDoVhEyxs7A4DTMArbA+JOx6mp36KrCAte6oIzKkyyCQxoX0zRqR38asa1k8a7vpQttXDZnxkwtFOPZypEZv4A/zrBkivomkMF3Nbk55ttC4Pm9ueU595V4/lVrVS/ALjk8SsHzs0kkB9omibH8caVdFZMClKUBxO2vCmurG4jj/KadcX9rERJF/Gi1W/adEbk8Qg2hvUieZP6KVwFSTyAYjlt5MEz6xq46rHiNsltJd28gBt4pYpzndVteJO0dzFIBjCLIskns7p+zXlWpLVSUbee1Gq1F4ddxGaV7v+C3VkCssEksaEKlxGY3WVWIWMnLhg7ZUacbsds5FRG87dBJXjKCMoxUlvrO8pIOFjOkjI668VzH4fX1pWF8TqfxG3hYaW8CV0qOWHaeKchfpcKMcbT2s0SE+XMjkl0+8riu1fwT2jqlxEYWf1NTa4pfZDOo64+ywz02rNTR9ZIzMGKekaNScRPPPj3GvHai7EgZ+W0feUPywo66SSp5yEqMlwVIDbI4UmvEVrMVBjnZfNJY0kKkEgqWBU5BBB3PTrXq5Kz4jIVHA04dMsY+YshUYOJF1qDnJAJJwCa6EaaRjJPUknqSSSSfaSSfjXvdVaSoq0o28Pn1g8LSlWaozVZ2cfjb4T5HP+hXB9a5VR+hAoPwLs2PlWe14YkZ1d536cx21NjyB6KPYoArbpVbNVpjHRwiI9CyiisTnp4zM+orTfhis2TJKmG1gxhO8OvLcMO8usuwB2+sbNblK3t7h6DaymlxbpcLquYbWIqu/XYYBJChQFVQTu2ABudyc1mpXD41xdi30e2707bMfCFfFnPgfIf8AcRD16kzO/bM+5mZS3pxEdEbIjt7jzwqTn3txKPUiUQKc7Eg6nI+P8xVt+i7hiScJg50auJWnl0ugYYlmdl2YeK6aqG+i+iWq29ujySSBlVUUs7bZkk0jfZcn2beAqbcM9NkdvFHAvC7tREioi4BOEXSoOQD0A3xXQWC51njo2RHCN/ic7pBsatOenbLcZ3eBOL30Z8NlOTZRIfOIGE/OIqa5tz6I7Yg8ue7iONsXTuAcdcSas+6uJ/1w3ko/wCzcDunJ6FtYX44j/xrFJY9oeKd2V4+GQN1CHMhHvVi2fxJVoVRB4OBzmOZJbubno0kTYk0qkiEjG25HQ5z0arA9G/YGyuLGKW4DXU51CUySynQ4OGhMevA09NxvnPQitHivoyHCbdZbZpJlXJutW5Pjz0UdAu4ZRnunO5XfR4NxqWxm+kW45iSAc6EMMTKB3XjPQSAdD0YbHwIAtO07FWMOOXZWykeIt48/tac12I4gowoAHkBgfIVz+A9ooL6LmW8gYdGXo0beKSId0YeRrpUArBfWKTxvFKoeORSrKejAjBBrPSgKT452feykNvP9ZE+RDK24lX+jk/rVHX7wGoeIGpxfjEzrZxTfWrDNhJy3fCSRvHy5fvnUY8ON9u8M943ZxXhMV1E0U6CSNuqn2bggjdWB3BGCCMiqk7Zdj57FQ4PPtxLDiQkCSPMyBRKuwkGSBrXfzXxoDrejWfTxCZPCW2VvjBKRt8JqsHj3D/pFrcQn87FJH+2hX/GqSa9lgu7Z7eUxOVnXUER8riNirK4IKkqPI7DcVLeH+k+5AIkit5yuxMcjwnIO4KkSAH8Q+FAQuK9xDaTnrHJZzE+WmSMvn4Fs/GvoOvme54iPoc8ZRonVZgqsBg6HOQjjZtOR5HxxivpWInSM9cDNAe6UpQCor2hspYLkXkMRuI3iEFzbqAXaNWZkkiU7Oy65AVPrK+24qVUoCl+1D2Ghf8Amye2sZwzaufHcJJCCNxbxMh5L7kZVQfukVEOF+iuFyCZby7z9m24fJGv+0XWhB78GvpbFftAVX2a9GssWDBbwcO2H1zML289ulm+phJHioap3D2StxbPbSBp45MmQzyNK0jHGWZmOx2BGnGMbYrs0oCoO0vozntgeQpvrbrymI58X6hOBMB4dH6daiNtIxJFvNkrs0E4bUhHgScSp+LUK+ja43Hux9pfY+kwK7D1ZN1kX9WRSGHzqBWsUfauz7x5fGCwo3709jbftPn7TkpJuLOn5W3kH6UeJV9/dww+K15XtPbHrMqnyYMh+TAVPb/0RSLvZ3zgf0dxGJh7hIulwPfmuLc9huKR9be3n9sdyU/hmT/Gq19HNH7c8Jx/tE+pZppJJ/djiuf9Zj0OA3aK2H+cR/tg/wAqwHtPE35JZJj5RxMR+0QAK7n/AEZ4iP8A6W/wuLX+eus8PZPijnAsVj9st3HgfCMMa8osX/tz/lHwes36f3I/xn5IxJHd3GxItYz1wQ8pHvHdT4b1ns7aO20wW0TSzSerEnekkP3nP2V82OAN6nFh6J7mTBu7xY18Y7VCCf8ATS5I+C1OOz3ZK2sFK20IQt6znLSOfN5GyzfPHlU2nYO0YqTEL/THvP8AJBqaQRZzTiZb+qfaP4OJ2B7CGz1XFyVe7lGCR6sKdeVF7M7lvE/vmdKVbqsLGI6CnZpacz0ilKVsaiq57Tejx4i0tgoZDlmtchcE7lrZjsudzyzhfIr0NjUoChIiOaXieSC4j2YrmKVMfZlRh3l9jqR5VKOH+ke9hAE0UV2B9pW+jye8qdUbH3FPdU+432Xtr0D6RCrlfVfdXT9SRSHX4Gone+ikjP0a9df0Z41nHuDKUf5s1AbEPpbt/wA5bXcf+gEo+Bhd81s/9all/wDke76Dc/8At1GJfR7xFen0SQeyWaIn4GNwPmawf9CeJf8A20H+2n/2KAksvpag/N2t3J5fUrEPnK64+VRrtR20uL+Lki2jgjZ4mctMZJCsciyYUKgVTlR9o/CtiL0d8RY942kY8+ZNKR+EIgPzrqW3onLf5TeyMPuwRpAPizF3+TCgK443YiaW2RiwH1zEqQCNKr0ODjcjcVlsRAjssAMsrYDcvmXErYGwYrqbYAdcDarWsPRbYxtqlja6YbA3Dc3SPIJgJ/Dk4G9Si1tEiULGioo6KqhQPcBtQFT8G9HU15JAbmD6Pawusuh9PMmK50oEUnlpv3tR1Hpgdat6lKAUpSgFKUoBSlKAUpSgFKUoBSlKAUpSgFKUoBSlKAUpSgFKUoBSlKAUpSgFKUoBSlKAUp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library.thinkquest.org/5341/image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2476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-3VliF6Yygcc/UGIhko1O7kI/AAAAAAAAK-I/foYcnEam6Lo/s1600/The-PreCambrian-Era-Explained-Revealed-Timeline-Creatures-Animals-Plants-Life-Lifeforms-were-Alien-Pre-Cambrian-Dinosaurs-Genesis-Bible-GOD-Amazing-Astonishing-Before-Since-Creation-Evolution-The-Explos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19600"/>
            <a:ext cx="2324100" cy="20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biologos.org/uploads/static-content/cambrian_fig_1_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086" y="3352800"/>
            <a:ext cx="197031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eonsepochsetc.com/Cenozoic/Neogene/Neog_Images/Wolly_Mammot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90" y="1371600"/>
            <a:ext cx="1927549" cy="285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17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858962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rgbClr val="663300"/>
                </a:solidFill>
              </a:rPr>
              <a:t>Cenozoic </a:t>
            </a:r>
            <a:r>
              <a:rPr lang="en-US" sz="9600" b="1" dirty="0" smtClean="0">
                <a:solidFill>
                  <a:srgbClr val="663300"/>
                </a:solidFill>
              </a:rPr>
              <a:t>Era</a:t>
            </a:r>
            <a:br>
              <a:rPr lang="en-US" sz="9600" b="1" dirty="0" smtClean="0">
                <a:solidFill>
                  <a:srgbClr val="663300"/>
                </a:solidFill>
              </a:rPr>
            </a:br>
            <a:r>
              <a:rPr lang="en-US" sz="9600" b="1" dirty="0" smtClean="0">
                <a:solidFill>
                  <a:srgbClr val="663300"/>
                </a:solidFill>
              </a:rPr>
              <a:t>Today -</a:t>
            </a:r>
            <a:r>
              <a:rPr lang="en-US" sz="9600" b="1" dirty="0" smtClean="0">
                <a:solidFill>
                  <a:srgbClr val="FF0000"/>
                </a:solidFill>
              </a:rPr>
              <a:t>____</a:t>
            </a:r>
            <a:r>
              <a:rPr lang="en-US" sz="9600" b="1" dirty="0" smtClean="0">
                <a:solidFill>
                  <a:srgbClr val="663300"/>
                </a:solidFill>
              </a:rPr>
              <a:t> million years ago</a:t>
            </a:r>
            <a:endParaRPr lang="en-US" sz="96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Quaternary Period</a:t>
            </a:r>
            <a:br>
              <a:rPr lang="en-US" dirty="0" smtClean="0"/>
            </a:br>
            <a:r>
              <a:rPr lang="en-US" dirty="0" smtClean="0"/>
              <a:t>Today to 1.8 million years ago (MYA)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8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Tertiary Period</a:t>
            </a:r>
            <a:br>
              <a:rPr lang="en-US" dirty="0" smtClean="0"/>
            </a:br>
            <a:r>
              <a:rPr lang="en-US" dirty="0" smtClean="0"/>
              <a:t>  1.8 MYA – </a:t>
            </a:r>
            <a:r>
              <a:rPr lang="en-US" dirty="0" smtClean="0">
                <a:solidFill>
                  <a:srgbClr val="FF0000"/>
                </a:solidFill>
              </a:rPr>
              <a:t>_____</a:t>
            </a:r>
            <a:r>
              <a:rPr lang="en-US" dirty="0" smtClean="0"/>
              <a:t> MYA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Mesozoic</a:t>
            </a:r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 Era</a:t>
            </a:r>
            <a:b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66 - </a:t>
            </a:r>
            <a:r>
              <a:rPr lang="en-US" sz="9600" b="1" dirty="0" smtClean="0">
                <a:solidFill>
                  <a:srgbClr val="FF0000"/>
                </a:solidFill>
              </a:rPr>
              <a:t>_____</a:t>
            </a:r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 million years ago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9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Cretaceous Period</a:t>
            </a:r>
            <a:br>
              <a:rPr lang="en-US" b="1" dirty="0" smtClean="0"/>
            </a:br>
            <a:r>
              <a:rPr lang="en-US" b="1" dirty="0" smtClean="0"/>
              <a:t>66 – 144 MYA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0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Jurassic Period</a:t>
            </a:r>
            <a:br>
              <a:rPr lang="en-US" b="1" dirty="0" smtClean="0"/>
            </a:br>
            <a:r>
              <a:rPr lang="en-US" b="1" dirty="0" smtClean="0"/>
              <a:t>144 – </a:t>
            </a: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b="1" dirty="0" smtClean="0"/>
              <a:t> MYA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Triassic Period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______</a:t>
            </a:r>
            <a:r>
              <a:rPr lang="en-US" b="1" dirty="0" smtClean="0"/>
              <a:t> – 245 MYA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1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</Words>
  <Application>Microsoft Office PowerPoint</Application>
  <PresentationFormat>On-screen Show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Earth’s Geologic History  based on fossils</vt:lpstr>
      <vt:lpstr>JURASSIC PERIOD (6 – 24 million years ago)</vt:lpstr>
      <vt:lpstr>Cenozoic Era Today -____ million years ago</vt:lpstr>
      <vt:lpstr>Quaternary Period Today to 1.8 million years ago (MYA)</vt:lpstr>
      <vt:lpstr>Tertiary Period   1.8 MYA – _____ MYA</vt:lpstr>
      <vt:lpstr>Mesozoic Era 66 - _____ million years ago</vt:lpstr>
      <vt:lpstr>Cretaceous Period 66 – 144 MYA</vt:lpstr>
      <vt:lpstr>Jurassic Period 144 – ______ MYA</vt:lpstr>
      <vt:lpstr>Triassic Period ______ – 245 MYA</vt:lpstr>
      <vt:lpstr>Paleozoic Era 245 - _____ million years ago</vt:lpstr>
      <vt:lpstr>Permian  245 - ______ MYA</vt:lpstr>
      <vt:lpstr>Carboniferous 286 – 360 MYA</vt:lpstr>
      <vt:lpstr>Devonian 360 - ______ MYA</vt:lpstr>
      <vt:lpstr>Silurian ______ - ______ MYA</vt:lpstr>
      <vt:lpstr>Ordovician ______ – 505 MYA</vt:lpstr>
      <vt:lpstr>Cambrian 505 - ______ MYA</vt:lpstr>
      <vt:lpstr>Precambrian Time (Era) _____ million years ago –  4.6 Billion years ago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Geologic History  based on fossils</dc:title>
  <dc:creator>Rusty Speakman</dc:creator>
  <cp:lastModifiedBy>Rusty Speakman</cp:lastModifiedBy>
  <cp:revision>4</cp:revision>
  <dcterms:created xsi:type="dcterms:W3CDTF">2014-01-23T20:42:16Z</dcterms:created>
  <dcterms:modified xsi:type="dcterms:W3CDTF">2014-01-23T21:38:32Z</dcterms:modified>
</cp:coreProperties>
</file>